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1410"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562" r:id="rId214"/>
    <p:sldId id="563" r:id="rId215"/>
    <p:sldId id="1296" r:id="rId216"/>
    <p:sldId id="1335" r:id="rId217"/>
    <p:sldId id="1336" r:id="rId218"/>
    <p:sldId id="625" r:id="rId219"/>
    <p:sldId id="1150" r:id="rId220"/>
    <p:sldId id="1240" r:id="rId221"/>
    <p:sldId id="402" r:id="rId222"/>
    <p:sldId id="403" r:id="rId223"/>
    <p:sldId id="404" r:id="rId224"/>
    <p:sldId id="1075" r:id="rId225"/>
    <p:sldId id="1076" r:id="rId226"/>
    <p:sldId id="1219" r:id="rId227"/>
    <p:sldId id="421" r:id="rId228"/>
    <p:sldId id="564" r:id="rId229"/>
    <p:sldId id="1042" r:id="rId230"/>
    <p:sldId id="1364" r:id="rId231"/>
    <p:sldId id="826" r:id="rId232"/>
    <p:sldId id="566" r:id="rId233"/>
    <p:sldId id="567" r:id="rId234"/>
    <p:sldId id="832" r:id="rId235"/>
    <p:sldId id="568" r:id="rId236"/>
    <p:sldId id="1211" r:id="rId237"/>
    <p:sldId id="820" r:id="rId238"/>
    <p:sldId id="821" r:id="rId239"/>
    <p:sldId id="1077" r:id="rId240"/>
    <p:sldId id="1177" r:id="rId241"/>
    <p:sldId id="798" r:id="rId242"/>
    <p:sldId id="1215" r:id="rId243"/>
    <p:sldId id="1225" r:id="rId244"/>
    <p:sldId id="1212" r:id="rId245"/>
    <p:sldId id="1213" r:id="rId246"/>
    <p:sldId id="1216" r:id="rId247"/>
    <p:sldId id="1210" r:id="rId248"/>
    <p:sldId id="1151" r:id="rId249"/>
    <p:sldId id="1217" r:id="rId250"/>
    <p:sldId id="1226" r:id="rId251"/>
    <p:sldId id="1152" r:id="rId252"/>
    <p:sldId id="1153" r:id="rId253"/>
    <p:sldId id="436" r:id="rId254"/>
    <p:sldId id="443" r:id="rId255"/>
    <p:sldId id="445" r:id="rId256"/>
    <p:sldId id="446" r:id="rId257"/>
    <p:sldId id="1293" r:id="rId258"/>
    <p:sldId id="1403" r:id="rId259"/>
    <p:sldId id="1290" r:id="rId260"/>
    <p:sldId id="1294" r:id="rId261"/>
    <p:sldId id="1283" r:id="rId262"/>
    <p:sldId id="1292" r:id="rId263"/>
    <p:sldId id="440" r:id="rId264"/>
    <p:sldId id="823" r:id="rId265"/>
    <p:sldId id="570" r:id="rId266"/>
    <p:sldId id="827" r:id="rId267"/>
    <p:sldId id="836" r:id="rId268"/>
    <p:sldId id="837" r:id="rId269"/>
    <p:sldId id="453" r:id="rId270"/>
    <p:sldId id="574" r:id="rId271"/>
    <p:sldId id="838" r:id="rId272"/>
    <p:sldId id="839" r:id="rId273"/>
    <p:sldId id="1271" r:id="rId274"/>
    <p:sldId id="1059" r:id="rId275"/>
    <p:sldId id="1060" r:id="rId276"/>
    <p:sldId id="576" r:id="rId277"/>
    <p:sldId id="824" r:id="rId278"/>
    <p:sldId id="577" r:id="rId279"/>
    <p:sldId id="935" r:id="rId280"/>
    <p:sldId id="371" r:id="rId281"/>
    <p:sldId id="575" r:id="rId282"/>
    <p:sldId id="733" r:id="rId283"/>
    <p:sldId id="583" r:id="rId284"/>
    <p:sldId id="584" r:id="rId285"/>
    <p:sldId id="585" r:id="rId286"/>
    <p:sldId id="609" r:id="rId287"/>
    <p:sldId id="610" r:id="rId288"/>
    <p:sldId id="703" r:id="rId289"/>
    <p:sldId id="611" r:id="rId290"/>
    <p:sldId id="612" r:id="rId291"/>
    <p:sldId id="704" r:id="rId292"/>
    <p:sldId id="613" r:id="rId293"/>
    <p:sldId id="705" r:id="rId294"/>
    <p:sldId id="614" r:id="rId295"/>
    <p:sldId id="1165" r:id="rId296"/>
    <p:sldId id="1166" r:id="rId297"/>
    <p:sldId id="937" r:id="rId298"/>
    <p:sldId id="894" r:id="rId299"/>
    <p:sldId id="532" r:id="rId300"/>
    <p:sldId id="1167" r:id="rId301"/>
    <p:sldId id="1168" r:id="rId302"/>
    <p:sldId id="587" r:id="rId303"/>
    <p:sldId id="675" r:id="rId304"/>
    <p:sldId id="588" r:id="rId305"/>
    <p:sldId id="997" r:id="rId306"/>
    <p:sldId id="856" r:id="rId307"/>
    <p:sldId id="857" r:id="rId308"/>
    <p:sldId id="706" r:id="rId309"/>
    <p:sldId id="589" r:id="rId310"/>
    <p:sldId id="998" r:id="rId311"/>
    <p:sldId id="707" r:id="rId312"/>
    <p:sldId id="815"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32746"/>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27687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35359" y="3150835"/>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8" name="TextBox 7">
            <a:extLst>
              <a:ext uri="{FF2B5EF4-FFF2-40B4-BE49-F238E27FC236}">
                <a16:creationId xmlns:a16="http://schemas.microsoft.com/office/drawing/2014/main" id="{E6F08CD5-055B-4839-A26E-897D8CA82944}"/>
              </a:ext>
            </a:extLst>
          </p:cNvPr>
          <p:cNvSpPr txBox="1"/>
          <p:nvPr/>
        </p:nvSpPr>
        <p:spPr>
          <a:xfrm>
            <a:off x="335359" y="239126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74805856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39208</TotalTime>
  <Words>60553</Words>
  <Application>Microsoft Office PowerPoint</Application>
  <PresentationFormat>Widescreen</PresentationFormat>
  <Paragraphs>7628</Paragraphs>
  <Slides>648</Slides>
  <Notes>33</Notes>
  <HiddenSlides>140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9020</cp:revision>
  <dcterms:created xsi:type="dcterms:W3CDTF">2015-10-09T06:09:34Z</dcterms:created>
  <dcterms:modified xsi:type="dcterms:W3CDTF">2021-09-07T09:26:24Z</dcterms:modified>
</cp:coreProperties>
</file>